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4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2800" b="0" strike="noStrike" spc="-1">
              <a:solidFill>
                <a:srgbClr val="FFFFFF"/>
              </a:solidFill>
              <a:latin typeface="SamsungOne 450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/>
          <p:nvPr/>
        </p:nvPicPr>
        <p:blipFill>
          <a:blip r:embed="rId15"/>
          <a:srcRect l="23308" r="589" b="48525"/>
          <a:stretch/>
        </p:blipFill>
        <p:spPr>
          <a:xfrm>
            <a:off x="0" y="4385880"/>
            <a:ext cx="6420960" cy="2471760"/>
          </a:xfrm>
          <a:prstGeom prst="rect">
            <a:avLst/>
          </a:prstGeom>
          <a:ln w="0">
            <a:noFill/>
          </a:ln>
        </p:spPr>
      </p:pic>
      <p:pic>
        <p:nvPicPr>
          <p:cNvPr id="14" name="Рисунок 16"/>
          <p:cNvPicPr/>
          <p:nvPr/>
        </p:nvPicPr>
        <p:blipFill>
          <a:blip r:embed="rId16"/>
          <a:stretch/>
        </p:blipFill>
        <p:spPr>
          <a:xfrm>
            <a:off x="2513880" y="2213280"/>
            <a:ext cx="6918840" cy="2430720"/>
          </a:xfrm>
          <a:prstGeom prst="rect">
            <a:avLst/>
          </a:prstGeom>
          <a:ln w="0">
            <a:noFill/>
          </a:ln>
        </p:spPr>
      </p:pic>
      <p:pic>
        <p:nvPicPr>
          <p:cNvPr id="2" name="Рисунок 17"/>
          <p:cNvPicPr/>
          <p:nvPr/>
        </p:nvPicPr>
        <p:blipFill>
          <a:blip r:embed="rId15"/>
          <a:srcRect l="23308" r="589" b="48525"/>
          <a:stretch/>
        </p:blipFill>
        <p:spPr>
          <a:xfrm rot="10800000">
            <a:off x="5771160" y="0"/>
            <a:ext cx="6420960" cy="2471760"/>
          </a:xfrm>
          <a:prstGeom prst="rect">
            <a:avLst/>
          </a:prstGeom>
          <a:ln w="0">
            <a:noFill/>
          </a:ln>
        </p:spPr>
      </p:pic>
      <p:grpSp>
        <p:nvGrpSpPr>
          <p:cNvPr id="3" name="Group 1"/>
          <p:cNvGrpSpPr/>
          <p:nvPr/>
        </p:nvGrpSpPr>
        <p:grpSpPr>
          <a:xfrm>
            <a:off x="226800" y="256320"/>
            <a:ext cx="563040" cy="130320"/>
            <a:chOff x="226800" y="256320"/>
            <a:chExt cx="563040" cy="130320"/>
          </a:xfrm>
        </p:grpSpPr>
        <p:sp>
          <p:nvSpPr>
            <p:cNvPr id="4" name="CustomShape 2"/>
            <p:cNvSpPr/>
            <p:nvPr/>
          </p:nvSpPr>
          <p:spPr>
            <a:xfrm rot="5400000">
              <a:off x="65952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" name="CustomShape 3"/>
            <p:cNvSpPr/>
            <p:nvPr/>
          </p:nvSpPr>
          <p:spPr>
            <a:xfrm rot="5400000">
              <a:off x="43380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" name="CustomShape 4"/>
            <p:cNvSpPr/>
            <p:nvPr/>
          </p:nvSpPr>
          <p:spPr>
            <a:xfrm rot="5400000">
              <a:off x="22680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7" name="Group 5"/>
          <p:cNvGrpSpPr/>
          <p:nvPr/>
        </p:nvGrpSpPr>
        <p:grpSpPr>
          <a:xfrm>
            <a:off x="1014480" y="256320"/>
            <a:ext cx="562680" cy="130320"/>
            <a:chOff x="1014480" y="256320"/>
            <a:chExt cx="562680" cy="130320"/>
          </a:xfrm>
        </p:grpSpPr>
        <p:sp>
          <p:nvSpPr>
            <p:cNvPr id="8" name="CustomShape 6"/>
            <p:cNvSpPr/>
            <p:nvPr/>
          </p:nvSpPr>
          <p:spPr>
            <a:xfrm rot="5400000">
              <a:off x="144684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" name="CustomShape 7"/>
            <p:cNvSpPr/>
            <p:nvPr/>
          </p:nvSpPr>
          <p:spPr>
            <a:xfrm rot="5400000">
              <a:off x="122148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" name="CustomShape 8"/>
            <p:cNvSpPr/>
            <p:nvPr/>
          </p:nvSpPr>
          <p:spPr>
            <a:xfrm rot="5400000">
              <a:off x="101448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" name="PlaceHolder 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ru-RU" sz="1800" b="0" strike="noStrike" spc="-1">
                <a:solidFill>
                  <a:srgbClr val="FFFFFF"/>
                </a:solidFill>
                <a:latin typeface="SamsungOne 450C"/>
              </a:rPr>
              <a:t>Для правки текста заглавия щёлкните мышью</a:t>
            </a:r>
          </a:p>
        </p:txBody>
      </p:sp>
      <p:sp>
        <p:nvSpPr>
          <p:cNvPr id="12" name="PlaceHolder 1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FFFFFF"/>
                </a:solidFill>
                <a:latin typeface="SamsungOne 450C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solidFill>
                  <a:srgbClr val="FFFFFF"/>
                </a:solidFill>
                <a:latin typeface="SamsungOne 450C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C17F635F-309C-4609-9641-A7769CA686D0}" type="datetime1">
              <a:rPr lang="ru-RU" sz="1200" b="0" strike="noStrike" spc="-1">
                <a:solidFill>
                  <a:srgbClr val="FFFFFF"/>
                </a:solidFill>
                <a:latin typeface="SamsungOne 450C"/>
              </a:rPr>
              <a:t>01.06.2022</a:t>
            </a:fld>
            <a:endParaRPr lang="ru-RU" sz="1200" b="0" strike="noStrike" spc="-1">
              <a:latin typeface="Times New Roman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ru-RU" sz="2400" b="0" strike="noStrike" spc="-1">
              <a:latin typeface="Times New Roman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C3DE349F-22CE-4B42-B1C8-1EB7819191D9}" type="slidenum">
              <a:rPr lang="ru-RU" sz="1200" b="0" strike="noStrike" spc="-1">
                <a:solidFill>
                  <a:srgbClr val="FFFFFF"/>
                </a:solidFill>
                <a:latin typeface="SamsungOne 450C"/>
              </a:rPr>
              <a:t>‹#›</a:t>
            </a:fld>
            <a:endParaRPr lang="ru-RU" sz="1200" b="0" strike="noStrike" spc="-1">
              <a:latin typeface="Times New Roman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title"/>
          </p:nvPr>
        </p:nvSpPr>
        <p:spPr>
          <a:xfrm>
            <a:off x="838080" y="365040"/>
            <a:ext cx="9257400" cy="69048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ru-RU" sz="3200" b="0" strike="noStrike" spc="-1">
                <a:solidFill>
                  <a:srgbClr val="FFFFFF"/>
                </a:solidFill>
                <a:latin typeface="SamsungOne 800C"/>
              </a:rPr>
              <a:t>Образец заголовка</a:t>
            </a:r>
            <a:endParaRPr lang="ru-RU" sz="3200" b="0" strike="noStrike" spc="-1">
              <a:solidFill>
                <a:srgbClr val="FFFFFF"/>
              </a:solidFill>
              <a:latin typeface="SamsungOne 450C"/>
            </a:endParaRPr>
          </a:p>
        </p:txBody>
      </p:sp>
      <p:pic>
        <p:nvPicPr>
          <p:cNvPr id="53" name="Рисунок 7"/>
          <p:cNvPicPr/>
          <p:nvPr/>
        </p:nvPicPr>
        <p:blipFill>
          <a:blip r:embed="rId15"/>
          <a:stretch/>
        </p:blipFill>
        <p:spPr>
          <a:xfrm>
            <a:off x="9841680" y="284760"/>
            <a:ext cx="2255760" cy="792360"/>
          </a:xfrm>
          <a:prstGeom prst="rect">
            <a:avLst/>
          </a:prstGeom>
          <a:ln w="0">
            <a:noFill/>
          </a:ln>
        </p:spPr>
      </p:pic>
      <p:pic>
        <p:nvPicPr>
          <p:cNvPr id="54" name="Рисунок 8"/>
          <p:cNvPicPr/>
          <p:nvPr/>
        </p:nvPicPr>
        <p:blipFill>
          <a:blip r:embed="rId16"/>
          <a:srcRect l="50001" t="13963" b="54736"/>
          <a:stretch/>
        </p:blipFill>
        <p:spPr>
          <a:xfrm rot="5400000">
            <a:off x="-1029960" y="1039320"/>
            <a:ext cx="3200760" cy="1140120"/>
          </a:xfrm>
          <a:prstGeom prst="rect">
            <a:avLst/>
          </a:prstGeom>
          <a:ln w="0">
            <a:noFill/>
          </a:ln>
        </p:spPr>
      </p:pic>
      <p:pic>
        <p:nvPicPr>
          <p:cNvPr id="55" name="Рисунок 9"/>
          <p:cNvPicPr/>
          <p:nvPr/>
        </p:nvPicPr>
        <p:blipFill>
          <a:blip r:embed="rId17"/>
          <a:srcRect l="50000" t="55843"/>
          <a:stretch/>
        </p:blipFill>
        <p:spPr>
          <a:xfrm rot="16200000">
            <a:off x="-795960" y="4443840"/>
            <a:ext cx="3200760" cy="1608480"/>
          </a:xfrm>
          <a:prstGeom prst="rect">
            <a:avLst/>
          </a:prstGeom>
          <a:ln w="0">
            <a:noFill/>
          </a:ln>
        </p:spPr>
      </p:pic>
      <p:pic>
        <p:nvPicPr>
          <p:cNvPr id="56" name="Рисунок 11"/>
          <p:cNvPicPr/>
          <p:nvPr/>
        </p:nvPicPr>
        <p:blipFill>
          <a:blip r:embed="rId16"/>
          <a:srcRect l="50001" t="13963" b="54736"/>
          <a:stretch/>
        </p:blipFill>
        <p:spPr>
          <a:xfrm rot="16200000">
            <a:off x="9987480" y="4668840"/>
            <a:ext cx="3200760" cy="1140120"/>
          </a:xfrm>
          <a:prstGeom prst="rect">
            <a:avLst/>
          </a:prstGeom>
          <a:ln w="0">
            <a:noFill/>
          </a:ln>
        </p:spPr>
      </p:pic>
      <p:sp>
        <p:nvSpPr>
          <p:cNvPr id="5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FFFFFF"/>
                </a:solidFill>
                <a:latin typeface="SamsungOne 450C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solidFill>
                  <a:srgbClr val="FFFFFF"/>
                </a:solidFill>
                <a:latin typeface="SamsungOne 450C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Рисунок 12"/>
          <p:cNvPicPr/>
          <p:nvPr/>
        </p:nvPicPr>
        <p:blipFill>
          <a:blip r:embed="rId15"/>
          <a:srcRect l="23308" r="589" b="48525"/>
          <a:stretch/>
        </p:blipFill>
        <p:spPr>
          <a:xfrm>
            <a:off x="0" y="4385880"/>
            <a:ext cx="6420960" cy="2471760"/>
          </a:xfrm>
          <a:prstGeom prst="rect">
            <a:avLst/>
          </a:prstGeom>
          <a:ln w="0">
            <a:noFill/>
          </a:ln>
        </p:spPr>
      </p:pic>
      <p:pic>
        <p:nvPicPr>
          <p:cNvPr id="95" name="Рисунок 17"/>
          <p:cNvPicPr/>
          <p:nvPr/>
        </p:nvPicPr>
        <p:blipFill>
          <a:blip r:embed="rId15"/>
          <a:srcRect l="23308" r="589" b="48525"/>
          <a:stretch/>
        </p:blipFill>
        <p:spPr>
          <a:xfrm rot="10800000">
            <a:off x="5771160" y="0"/>
            <a:ext cx="6420960" cy="2471760"/>
          </a:xfrm>
          <a:prstGeom prst="rect">
            <a:avLst/>
          </a:prstGeom>
          <a:ln w="0">
            <a:noFill/>
          </a:ln>
        </p:spPr>
      </p:pic>
      <p:grpSp>
        <p:nvGrpSpPr>
          <p:cNvPr id="96" name="Group 1"/>
          <p:cNvGrpSpPr/>
          <p:nvPr/>
        </p:nvGrpSpPr>
        <p:grpSpPr>
          <a:xfrm>
            <a:off x="226800" y="256320"/>
            <a:ext cx="563040" cy="130320"/>
            <a:chOff x="226800" y="256320"/>
            <a:chExt cx="563040" cy="130320"/>
          </a:xfrm>
        </p:grpSpPr>
        <p:sp>
          <p:nvSpPr>
            <p:cNvPr id="97" name="CustomShape 2"/>
            <p:cNvSpPr/>
            <p:nvPr/>
          </p:nvSpPr>
          <p:spPr>
            <a:xfrm rot="5400000">
              <a:off x="65952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8" name="CustomShape 3"/>
            <p:cNvSpPr/>
            <p:nvPr/>
          </p:nvSpPr>
          <p:spPr>
            <a:xfrm rot="5400000">
              <a:off x="43380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9" name="CustomShape 4"/>
            <p:cNvSpPr/>
            <p:nvPr/>
          </p:nvSpPr>
          <p:spPr>
            <a:xfrm rot="5400000">
              <a:off x="22680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00" name="Group 5"/>
          <p:cNvGrpSpPr/>
          <p:nvPr/>
        </p:nvGrpSpPr>
        <p:grpSpPr>
          <a:xfrm>
            <a:off x="1014480" y="256320"/>
            <a:ext cx="562680" cy="130320"/>
            <a:chOff x="1014480" y="256320"/>
            <a:chExt cx="562680" cy="130320"/>
          </a:xfrm>
        </p:grpSpPr>
        <p:sp>
          <p:nvSpPr>
            <p:cNvPr id="101" name="CustomShape 6"/>
            <p:cNvSpPr/>
            <p:nvPr/>
          </p:nvSpPr>
          <p:spPr>
            <a:xfrm rot="5400000">
              <a:off x="144684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2" name="CustomShape 7"/>
            <p:cNvSpPr/>
            <p:nvPr/>
          </p:nvSpPr>
          <p:spPr>
            <a:xfrm rot="5400000">
              <a:off x="122148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CustomShape 8"/>
            <p:cNvSpPr/>
            <p:nvPr/>
          </p:nvSpPr>
          <p:spPr>
            <a:xfrm rot="5400000">
              <a:off x="1014480" y="25632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04" name="PlaceHolder 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ru-RU" sz="1800" b="0" strike="noStrike" spc="-1">
                <a:solidFill>
                  <a:srgbClr val="FFFFFF"/>
                </a:solidFill>
                <a:latin typeface="SamsungOne 450C"/>
              </a:rPr>
              <a:t>Для правки текста заглавия щёлкните мышью</a:t>
            </a:r>
          </a:p>
        </p:txBody>
      </p:sp>
      <p:sp>
        <p:nvSpPr>
          <p:cNvPr id="105" name="PlaceHolder 1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FFFFFF"/>
                </a:solidFill>
                <a:latin typeface="SamsungOne 450C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solidFill>
                  <a:srgbClr val="FFFFFF"/>
                </a:solidFill>
                <a:latin typeface="SamsungOne 450C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FFFFFF"/>
                </a:solidFill>
                <a:latin typeface="SamsungOne 450C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2790720" y="4668120"/>
            <a:ext cx="9143640" cy="865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83000"/>
          </a:bodyPr>
          <a:lstStyle/>
          <a:p>
            <a:pPr algn="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Индивидуальный проект</a:t>
            </a:r>
            <a:endParaRPr lang="ru-RU" sz="2800" b="0" strike="noStrike" spc="-1">
              <a:latin typeface="Arial"/>
            </a:endParaRPr>
          </a:p>
          <a:p>
            <a:pPr algn="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выполнил: Ярославцев Д. К.</a:t>
            </a:r>
            <a:endParaRPr lang="ru-RU" sz="28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1028880" y="365040"/>
            <a:ext cx="9257400" cy="690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80000"/>
              </a:lnSpc>
            </a:pPr>
            <a:r>
              <a:rPr lang="ru-RU" sz="3200" b="0" strike="noStrike" spc="-1">
                <a:solidFill>
                  <a:srgbClr val="FFFFFF"/>
                </a:solidFill>
                <a:latin typeface="SamsungOne 800C"/>
              </a:rPr>
              <a:t>Описание</a:t>
            </a:r>
            <a:endParaRPr lang="ru-RU" sz="3200" b="0" strike="noStrike" spc="-1">
              <a:solidFill>
                <a:srgbClr val="FFFFFF"/>
              </a:solidFill>
              <a:latin typeface="SamsungOne 450C"/>
            </a:endParaRPr>
          </a:p>
        </p:txBody>
      </p:sp>
      <p:grpSp>
        <p:nvGrpSpPr>
          <p:cNvPr id="144" name="Group 2"/>
          <p:cNvGrpSpPr/>
          <p:nvPr/>
        </p:nvGrpSpPr>
        <p:grpSpPr>
          <a:xfrm>
            <a:off x="10451520" y="3983400"/>
            <a:ext cx="130320" cy="562680"/>
            <a:chOff x="10451520" y="3983400"/>
            <a:chExt cx="130320" cy="562680"/>
          </a:xfrm>
        </p:grpSpPr>
        <p:sp>
          <p:nvSpPr>
            <p:cNvPr id="145" name="CustomShape 3"/>
            <p:cNvSpPr/>
            <p:nvPr/>
          </p:nvSpPr>
          <p:spPr>
            <a:xfrm>
              <a:off x="10451520" y="398340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6" name="CustomShape 4"/>
            <p:cNvSpPr/>
            <p:nvPr/>
          </p:nvSpPr>
          <p:spPr>
            <a:xfrm>
              <a:off x="10451520" y="4208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7" name="CustomShape 5"/>
            <p:cNvSpPr/>
            <p:nvPr/>
          </p:nvSpPr>
          <p:spPr>
            <a:xfrm>
              <a:off x="10451520" y="4415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8" name="CustomShape 6"/>
          <p:cNvSpPr/>
          <p:nvPr/>
        </p:nvSpPr>
        <p:spPr>
          <a:xfrm>
            <a:off x="1011960" y="1315080"/>
            <a:ext cx="9274320" cy="4628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ЭкоСправочник – приложение для людей, обеспокоенных состоянием окружающей среды. Призвано упростить поиск информации о раздельном сборе мусора и возможностях его переработки.</a:t>
            </a:r>
            <a:endParaRPr lang="ru-RU" sz="2800" b="0" strike="noStrike" spc="-1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ru-RU" sz="2800" b="0" strike="noStrike" spc="-1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ru-RU" sz="28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1028880" y="365040"/>
            <a:ext cx="9257400" cy="690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80000"/>
              </a:lnSpc>
            </a:pPr>
            <a:r>
              <a:rPr lang="ru-RU" sz="3200" b="0" strike="noStrike" spc="-1">
                <a:solidFill>
                  <a:srgbClr val="FFFFFF"/>
                </a:solidFill>
                <a:latin typeface="SamsungOne 800C"/>
              </a:rPr>
              <a:t>Функционал приложения</a:t>
            </a:r>
            <a:endParaRPr lang="ru-RU" sz="3200" b="0" strike="noStrike" spc="-1">
              <a:solidFill>
                <a:srgbClr val="FFFFFF"/>
              </a:solidFill>
              <a:latin typeface="SamsungOne 450C"/>
            </a:endParaRPr>
          </a:p>
        </p:txBody>
      </p:sp>
      <p:grpSp>
        <p:nvGrpSpPr>
          <p:cNvPr id="150" name="Group 2"/>
          <p:cNvGrpSpPr/>
          <p:nvPr/>
        </p:nvGrpSpPr>
        <p:grpSpPr>
          <a:xfrm>
            <a:off x="10451520" y="3983400"/>
            <a:ext cx="130320" cy="562680"/>
            <a:chOff x="10451520" y="3983400"/>
            <a:chExt cx="130320" cy="562680"/>
          </a:xfrm>
        </p:grpSpPr>
        <p:sp>
          <p:nvSpPr>
            <p:cNvPr id="151" name="CustomShape 3"/>
            <p:cNvSpPr/>
            <p:nvPr/>
          </p:nvSpPr>
          <p:spPr>
            <a:xfrm>
              <a:off x="10451520" y="398340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2" name="CustomShape 4"/>
            <p:cNvSpPr/>
            <p:nvPr/>
          </p:nvSpPr>
          <p:spPr>
            <a:xfrm>
              <a:off x="10451520" y="4208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3" name="CustomShape 5"/>
            <p:cNvSpPr/>
            <p:nvPr/>
          </p:nvSpPr>
          <p:spPr>
            <a:xfrm>
              <a:off x="10451520" y="4415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4" name="CustomShape 6"/>
          <p:cNvSpPr/>
          <p:nvPr/>
        </p:nvSpPr>
        <p:spPr>
          <a:xfrm>
            <a:off x="1011960" y="1315080"/>
            <a:ext cx="9274320" cy="4628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514440" indent="-5140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AutoNum type="arabicPeriod"/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Справочник с необходимой информацией о раздельном сборе мусора.</a:t>
            </a:r>
            <a:endParaRPr lang="ru-RU" sz="2800" b="0" strike="noStrike" spc="-1">
              <a:latin typeface="Arial"/>
            </a:endParaRPr>
          </a:p>
          <a:p>
            <a:pPr marL="514440" indent="-51408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AutoNum type="arabicPeriod"/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Интерактивная карта с обозначением пунктов приёма вторсырья.</a:t>
            </a:r>
            <a:endParaRPr lang="ru-RU" sz="2800" b="0" strike="noStrike" spc="-1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ru-RU" sz="28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1028880" y="365040"/>
            <a:ext cx="9257400" cy="690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80000"/>
              </a:lnSpc>
            </a:pPr>
            <a:r>
              <a:rPr lang="ru-RU" sz="3200" b="1" strike="noStrike" spc="-1">
                <a:solidFill>
                  <a:srgbClr val="FFFFFF"/>
                </a:solidFill>
                <a:latin typeface="SamsungOne 800C"/>
              </a:rPr>
              <a:t>Спра</a:t>
            </a:r>
            <a:r>
              <a:rPr lang="ru-RU" sz="3200" b="0" strike="noStrike" spc="-1">
                <a:solidFill>
                  <a:srgbClr val="FFFFFF"/>
                </a:solidFill>
                <a:latin typeface="SamsungOne 800C"/>
              </a:rPr>
              <a:t>вочный материал</a:t>
            </a:r>
            <a:endParaRPr lang="ru-RU" sz="3200" b="0" strike="noStrike" spc="-1">
              <a:solidFill>
                <a:srgbClr val="FFFFFF"/>
              </a:solidFill>
              <a:latin typeface="SamsungOne 450C"/>
            </a:endParaRPr>
          </a:p>
        </p:txBody>
      </p:sp>
      <p:grpSp>
        <p:nvGrpSpPr>
          <p:cNvPr id="156" name="Group 2"/>
          <p:cNvGrpSpPr/>
          <p:nvPr/>
        </p:nvGrpSpPr>
        <p:grpSpPr>
          <a:xfrm>
            <a:off x="10451520" y="3983400"/>
            <a:ext cx="130320" cy="562680"/>
            <a:chOff x="10451520" y="3983400"/>
            <a:chExt cx="130320" cy="562680"/>
          </a:xfrm>
        </p:grpSpPr>
        <p:sp>
          <p:nvSpPr>
            <p:cNvPr id="157" name="CustomShape 3"/>
            <p:cNvSpPr/>
            <p:nvPr/>
          </p:nvSpPr>
          <p:spPr>
            <a:xfrm>
              <a:off x="10451520" y="398340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8" name="CustomShape 4"/>
            <p:cNvSpPr/>
            <p:nvPr/>
          </p:nvSpPr>
          <p:spPr>
            <a:xfrm>
              <a:off x="10451520" y="4208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9" name="CustomShape 5"/>
            <p:cNvSpPr/>
            <p:nvPr/>
          </p:nvSpPr>
          <p:spPr>
            <a:xfrm>
              <a:off x="10451520" y="4415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160" name="Picture 2" descr="https://sun7-8.userapi.com/s/v1/if2/F4PC4DpPOQJR8Srbk-ByJ_2KyOrT-BEwPyzL5_NxVqLF-c2JYKPoeRJrmGOI5lZ_Y_RzgZwoDwWzUXQob1Dzwm6X.jpg?size=498x1080&amp;quality=95&amp;type=album"/>
          <p:cNvPicPr/>
          <p:nvPr/>
        </p:nvPicPr>
        <p:blipFill>
          <a:blip r:embed="rId2"/>
          <a:stretch/>
        </p:blipFill>
        <p:spPr>
          <a:xfrm>
            <a:off x="794520" y="1168560"/>
            <a:ext cx="2468160" cy="5352840"/>
          </a:xfrm>
          <a:prstGeom prst="rect">
            <a:avLst/>
          </a:prstGeom>
          <a:ln w="0">
            <a:noFill/>
          </a:ln>
        </p:spPr>
      </p:pic>
      <p:pic>
        <p:nvPicPr>
          <p:cNvPr id="161" name="Picture 4" descr="https://sun9-17.userapi.com/s/v1/if2/vyyGf03JXXtUytREj6dgDoqdAugcRMG88IoJU_zvomULr_L1qUw3QwIaCN4KfP8oYqPT8Z3CfJI6XUl1BRxxn7m_.jpg?size=498x1080&amp;quality=95&amp;type=album"/>
          <p:cNvPicPr/>
          <p:nvPr/>
        </p:nvPicPr>
        <p:blipFill>
          <a:blip r:embed="rId3"/>
          <a:stretch/>
        </p:blipFill>
        <p:spPr>
          <a:xfrm>
            <a:off x="3468240" y="1168560"/>
            <a:ext cx="2468160" cy="5352840"/>
          </a:xfrm>
          <a:prstGeom prst="rect">
            <a:avLst/>
          </a:prstGeom>
          <a:ln w="0">
            <a:noFill/>
          </a:ln>
        </p:spPr>
      </p:pic>
      <p:pic>
        <p:nvPicPr>
          <p:cNvPr id="162" name="Picture 6" descr="https://sun9-4.userapi.com/s/v1/if2/JYwbAoTRY8e5e1slM4iDjEd7XuZSmt19U64Es10MxCXTN8ekm5U9VeyU-MhqvmWOrYbpoad44L_SgGvp8lwFUS3Z.jpg?size=498x1080&amp;quality=95&amp;type=album"/>
          <p:cNvPicPr/>
          <p:nvPr/>
        </p:nvPicPr>
        <p:blipFill>
          <a:blip r:embed="rId4"/>
          <a:stretch/>
        </p:blipFill>
        <p:spPr>
          <a:xfrm>
            <a:off x="6142320" y="1168560"/>
            <a:ext cx="2468160" cy="5352840"/>
          </a:xfrm>
          <a:prstGeom prst="rect">
            <a:avLst/>
          </a:prstGeom>
          <a:ln w="0">
            <a:noFill/>
          </a:ln>
        </p:spPr>
      </p:pic>
      <p:pic>
        <p:nvPicPr>
          <p:cNvPr id="163" name="Picture 8" descr="https://sun7-9.userapi.com/s/v1/if2/r1nzEMVeNU3mpcdMZjrsAr7aEgy7TD4LaH7SL0esSkygluK5AHhtnbTVrtghdP7IXB4tlOgigER2BGHcVw5uLPGU.jpg?size=498x1080&amp;quality=95&amp;type=album"/>
          <p:cNvPicPr/>
          <p:nvPr/>
        </p:nvPicPr>
        <p:blipFill>
          <a:blip r:embed="rId5"/>
          <a:stretch/>
        </p:blipFill>
        <p:spPr>
          <a:xfrm>
            <a:off x="8947800" y="1168560"/>
            <a:ext cx="2468160" cy="53528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1028880" y="365040"/>
            <a:ext cx="9257400" cy="690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80000"/>
              </a:lnSpc>
            </a:pPr>
            <a:r>
              <a:rPr lang="ru-RU" sz="3200" b="0" strike="noStrike" spc="-1">
                <a:solidFill>
                  <a:srgbClr val="FFFFFF"/>
                </a:solidFill>
                <a:latin typeface="SamsungOne 800C"/>
              </a:rPr>
              <a:t>Карта</a:t>
            </a:r>
            <a:endParaRPr lang="ru-RU" sz="3200" b="0" strike="noStrike" spc="-1">
              <a:solidFill>
                <a:srgbClr val="FFFFFF"/>
              </a:solidFill>
              <a:latin typeface="SamsungOne 450C"/>
            </a:endParaRPr>
          </a:p>
        </p:txBody>
      </p:sp>
      <p:grpSp>
        <p:nvGrpSpPr>
          <p:cNvPr id="165" name="Group 2"/>
          <p:cNvGrpSpPr/>
          <p:nvPr/>
        </p:nvGrpSpPr>
        <p:grpSpPr>
          <a:xfrm>
            <a:off x="10451520" y="3983400"/>
            <a:ext cx="130320" cy="562680"/>
            <a:chOff x="10451520" y="3983400"/>
            <a:chExt cx="130320" cy="562680"/>
          </a:xfrm>
        </p:grpSpPr>
        <p:sp>
          <p:nvSpPr>
            <p:cNvPr id="166" name="CustomShape 3"/>
            <p:cNvSpPr/>
            <p:nvPr/>
          </p:nvSpPr>
          <p:spPr>
            <a:xfrm>
              <a:off x="10451520" y="398340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7" name="CustomShape 4"/>
            <p:cNvSpPr/>
            <p:nvPr/>
          </p:nvSpPr>
          <p:spPr>
            <a:xfrm>
              <a:off x="10451520" y="4208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8" name="CustomShape 5"/>
            <p:cNvSpPr/>
            <p:nvPr/>
          </p:nvSpPr>
          <p:spPr>
            <a:xfrm>
              <a:off x="10451520" y="4415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169" name="Picture 2" descr="https://sun7-7.userapi.com/s/v1/if2/RI1SFwVYKr-B_X5tmklPGd7CPN1PCQkFckkKg5nKRZeIh3lFJKg-CO61SAPkKHYwF__jixpZok94rE49Ja5wk0tv.jpg?size=498x1080&amp;quality=95&amp;type=album"/>
          <p:cNvPicPr/>
          <p:nvPr/>
        </p:nvPicPr>
        <p:blipFill>
          <a:blip r:embed="rId2"/>
          <a:stretch/>
        </p:blipFill>
        <p:spPr>
          <a:xfrm>
            <a:off x="1479600" y="1208160"/>
            <a:ext cx="2457720" cy="5330520"/>
          </a:xfrm>
          <a:prstGeom prst="rect">
            <a:avLst/>
          </a:prstGeom>
          <a:ln w="0">
            <a:noFill/>
          </a:ln>
        </p:spPr>
      </p:pic>
      <p:pic>
        <p:nvPicPr>
          <p:cNvPr id="170" name="Picture 4" descr="https://sun9-75.userapi.com/s/v1/if2/MpgiXhc3Vt5bBaGfO-giK_JKkz5ByF3aL9tCpvjgO_VPJKgJX9vFLqYcpP5G_Xx7DlaGULUQD8aM8xr89JSaGoem.jpg?size=498x1080&amp;quality=95&amp;type=album"/>
          <p:cNvPicPr/>
          <p:nvPr/>
        </p:nvPicPr>
        <p:blipFill>
          <a:blip r:embed="rId3"/>
          <a:stretch/>
        </p:blipFill>
        <p:spPr>
          <a:xfrm>
            <a:off x="4393800" y="1208160"/>
            <a:ext cx="2457720" cy="5330520"/>
          </a:xfrm>
          <a:prstGeom prst="rect">
            <a:avLst/>
          </a:prstGeom>
          <a:ln w="0">
            <a:noFill/>
          </a:ln>
        </p:spPr>
      </p:pic>
      <p:pic>
        <p:nvPicPr>
          <p:cNvPr id="171" name="Picture 6" descr="https://sun9-71.userapi.com/s/v1/if2/Mf1qy68yWXiOc3ropurwLxJtL72rckcqntqkD2m2QiC130wfZzrN09YCoSxiATd089Y9ckoYI-1Un1Z9BA9JFfqP.jpg?size=498x1080&amp;quality=95&amp;type=album"/>
          <p:cNvPicPr/>
          <p:nvPr/>
        </p:nvPicPr>
        <p:blipFill>
          <a:blip r:embed="rId4"/>
          <a:stretch/>
        </p:blipFill>
        <p:spPr>
          <a:xfrm>
            <a:off x="7308000" y="1208160"/>
            <a:ext cx="2457720" cy="5330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1028880" y="365040"/>
            <a:ext cx="9257400" cy="690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80000"/>
              </a:lnSpc>
            </a:pPr>
            <a:r>
              <a:rPr lang="ru-RU" sz="3200" b="1" strike="noStrike" spc="-1">
                <a:solidFill>
                  <a:srgbClr val="FFFFFF"/>
                </a:solidFill>
                <a:latin typeface="SamsungOne 800C"/>
              </a:rPr>
              <a:t>Главное меню</a:t>
            </a:r>
            <a:endParaRPr lang="ru-RU" sz="3200" b="0" strike="noStrike" spc="-1">
              <a:solidFill>
                <a:srgbClr val="FFFFFF"/>
              </a:solidFill>
              <a:latin typeface="SamsungOne 450C"/>
            </a:endParaRPr>
          </a:p>
        </p:txBody>
      </p:sp>
      <p:pic>
        <p:nvPicPr>
          <p:cNvPr id="173" name="Picture 2" descr="https://sun9-81.userapi.com/s/v1/if2/iuLLkD5SsYq36xWh7cuhDCfDz0-OSy_v_4nXppAE18_cGQv__ljB8xkqsEzAXpUiU_U0vtk_W3xhZ_YX8UqDvD4t.jpg?size=498x1080&amp;quality=95&amp;type=album"/>
          <p:cNvPicPr/>
          <p:nvPr/>
        </p:nvPicPr>
        <p:blipFill>
          <a:blip r:embed="rId2"/>
          <a:stretch/>
        </p:blipFill>
        <p:spPr>
          <a:xfrm>
            <a:off x="1518840" y="1021320"/>
            <a:ext cx="2516760" cy="5458320"/>
          </a:xfrm>
          <a:prstGeom prst="rect">
            <a:avLst/>
          </a:prstGeom>
          <a:ln w="0">
            <a:noFill/>
          </a:ln>
        </p:spPr>
      </p:pic>
      <p:grpSp>
        <p:nvGrpSpPr>
          <p:cNvPr id="174" name="Group 2"/>
          <p:cNvGrpSpPr/>
          <p:nvPr/>
        </p:nvGrpSpPr>
        <p:grpSpPr>
          <a:xfrm>
            <a:off x="10451520" y="3983400"/>
            <a:ext cx="130320" cy="562680"/>
            <a:chOff x="10451520" y="3983400"/>
            <a:chExt cx="130320" cy="562680"/>
          </a:xfrm>
        </p:grpSpPr>
        <p:sp>
          <p:nvSpPr>
            <p:cNvPr id="175" name="CustomShape 3"/>
            <p:cNvSpPr/>
            <p:nvPr/>
          </p:nvSpPr>
          <p:spPr>
            <a:xfrm>
              <a:off x="10451520" y="398340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6" name="CustomShape 4"/>
            <p:cNvSpPr/>
            <p:nvPr/>
          </p:nvSpPr>
          <p:spPr>
            <a:xfrm>
              <a:off x="10451520" y="4208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7" name="CustomShape 5"/>
            <p:cNvSpPr/>
            <p:nvPr/>
          </p:nvSpPr>
          <p:spPr>
            <a:xfrm>
              <a:off x="10451520" y="4415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8" name="CustomShape 6"/>
          <p:cNvSpPr/>
          <p:nvPr/>
        </p:nvSpPr>
        <p:spPr>
          <a:xfrm rot="21038400">
            <a:off x="3841920" y="1398240"/>
            <a:ext cx="3393000" cy="428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69E4"/>
          </a:solidFill>
          <a:ln w="38100">
            <a:solidFill>
              <a:srgbClr val="FFFF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</p:sp>
      <p:sp>
        <p:nvSpPr>
          <p:cNvPr id="179" name="CustomShape 7"/>
          <p:cNvSpPr/>
          <p:nvPr/>
        </p:nvSpPr>
        <p:spPr>
          <a:xfrm rot="1557000">
            <a:off x="3567960" y="2484720"/>
            <a:ext cx="1536480" cy="428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68E4"/>
          </a:solidFill>
          <a:ln w="38100">
            <a:solidFill>
              <a:srgbClr val="FFFFF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</p:sp>
      <p:pic>
        <p:nvPicPr>
          <p:cNvPr id="180" name="Picture 4" descr="https://sun9-4.userapi.com/s/v1/if2/JYwbAoTRY8e5e1slM4iDjEd7XuZSmt19U64Es10MxCXTN8ekm5U9VeyU-MhqvmWOrYbpoad44L_SgGvp8lwFUS3Z.jpg?size=498x1080&amp;quality=95&amp;type=album"/>
          <p:cNvPicPr/>
          <p:nvPr/>
        </p:nvPicPr>
        <p:blipFill>
          <a:blip r:embed="rId3"/>
          <a:stretch/>
        </p:blipFill>
        <p:spPr>
          <a:xfrm>
            <a:off x="7362720" y="250200"/>
            <a:ext cx="1980720" cy="4296240"/>
          </a:xfrm>
          <a:prstGeom prst="rect">
            <a:avLst/>
          </a:prstGeom>
          <a:ln w="0">
            <a:noFill/>
          </a:ln>
        </p:spPr>
      </p:pic>
      <p:pic>
        <p:nvPicPr>
          <p:cNvPr id="181" name="Picture 6" descr="https://sun7-7.userapi.com/s/v1/if2/RI1SFwVYKr-B_X5tmklPGd7CPN1PCQkFckkKg5nKRZeIh3lFJKg-CO61SAPkKHYwF__jixpZok94rE49Ja5wk0tv.jpg?size=498x1080&amp;quality=95&amp;type=album"/>
          <p:cNvPicPr/>
          <p:nvPr/>
        </p:nvPicPr>
        <p:blipFill>
          <a:blip r:embed="rId4"/>
          <a:stretch/>
        </p:blipFill>
        <p:spPr>
          <a:xfrm>
            <a:off x="5132880" y="2170440"/>
            <a:ext cx="2000160" cy="4338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Shape 1"/>
          <p:cNvSpPr txBox="1"/>
          <p:nvPr/>
        </p:nvSpPr>
        <p:spPr>
          <a:xfrm>
            <a:off x="1028880" y="365040"/>
            <a:ext cx="9257400" cy="6904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80000"/>
              </a:lnSpc>
            </a:pPr>
            <a:r>
              <a:rPr lang="ru-RU" sz="3200" b="0" strike="noStrike" spc="-1">
                <a:solidFill>
                  <a:srgbClr val="FFFFFF"/>
                </a:solidFill>
                <a:latin typeface="SamsungOne 800C"/>
              </a:rPr>
              <a:t>Развитие проекта</a:t>
            </a:r>
            <a:endParaRPr lang="ru-RU" sz="3200" b="0" strike="noStrike" spc="-1">
              <a:solidFill>
                <a:srgbClr val="FFFFFF"/>
              </a:solidFill>
              <a:latin typeface="SamsungOne 450C"/>
            </a:endParaRPr>
          </a:p>
        </p:txBody>
      </p:sp>
      <p:grpSp>
        <p:nvGrpSpPr>
          <p:cNvPr id="183" name="Group 2"/>
          <p:cNvGrpSpPr/>
          <p:nvPr/>
        </p:nvGrpSpPr>
        <p:grpSpPr>
          <a:xfrm>
            <a:off x="10451520" y="3983400"/>
            <a:ext cx="130320" cy="562680"/>
            <a:chOff x="10451520" y="3983400"/>
            <a:chExt cx="130320" cy="562680"/>
          </a:xfrm>
        </p:grpSpPr>
        <p:sp>
          <p:nvSpPr>
            <p:cNvPr id="184" name="CustomShape 3"/>
            <p:cNvSpPr/>
            <p:nvPr/>
          </p:nvSpPr>
          <p:spPr>
            <a:xfrm>
              <a:off x="10451520" y="398340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5" name="CustomShape 4"/>
            <p:cNvSpPr/>
            <p:nvPr/>
          </p:nvSpPr>
          <p:spPr>
            <a:xfrm>
              <a:off x="10451520" y="4208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6" name="CustomShape 5"/>
            <p:cNvSpPr/>
            <p:nvPr/>
          </p:nvSpPr>
          <p:spPr>
            <a:xfrm>
              <a:off x="10451520" y="4415760"/>
              <a:ext cx="130320" cy="13032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7" name="CustomShape 6"/>
          <p:cNvSpPr/>
          <p:nvPr/>
        </p:nvSpPr>
        <p:spPr>
          <a:xfrm>
            <a:off x="1011960" y="1315080"/>
            <a:ext cx="9274320" cy="4628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514440" indent="-5137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AutoNum type="arabicPeriod"/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Замена </a:t>
            </a:r>
            <a:r>
              <a:rPr lang="en-US" sz="2800" b="0" strike="noStrike" spc="-1">
                <a:solidFill>
                  <a:srgbClr val="FFFFFF"/>
                </a:solidFill>
                <a:latin typeface="SamsungOne 450C"/>
              </a:rPr>
              <a:t>WebView </a:t>
            </a: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для отображения карты на </a:t>
            </a:r>
            <a:r>
              <a:rPr lang="en-US" sz="2800" b="0" strike="noStrike" spc="-1">
                <a:solidFill>
                  <a:srgbClr val="FFFFFF"/>
                </a:solidFill>
                <a:latin typeface="SamsungOne 450C"/>
              </a:rPr>
              <a:t>API</a:t>
            </a: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 от 2</a:t>
            </a:r>
            <a:r>
              <a:rPr lang="en-US" sz="2800" b="0" strike="noStrike" spc="-1">
                <a:solidFill>
                  <a:srgbClr val="FFFFFF"/>
                </a:solidFill>
                <a:latin typeface="SamsungOne 450C"/>
              </a:rPr>
              <a:t>Gis</a:t>
            </a:r>
            <a:endParaRPr lang="ru-RU" sz="2800" b="0" strike="noStrike" spc="-1">
              <a:latin typeface="Arial"/>
            </a:endParaRPr>
          </a:p>
          <a:p>
            <a:pPr marL="514440" indent="-5137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AutoNum type="arabicPeriod"/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Добавление возможности пользователям самостоятельно делать метки на карте</a:t>
            </a:r>
            <a:endParaRPr lang="ru-RU" sz="2800" b="0" strike="noStrike" spc="-1">
              <a:latin typeface="Arial"/>
            </a:endParaRPr>
          </a:p>
          <a:p>
            <a:pPr marL="514440" indent="-5137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AutoNum type="arabicPeriod"/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Интеграция сервисов Google </a:t>
            </a:r>
            <a:endParaRPr lang="ru-RU" sz="2800" b="0" strike="noStrike" spc="-1">
              <a:latin typeface="Arial"/>
            </a:endParaRPr>
          </a:p>
          <a:p>
            <a:pPr marL="514440" indent="-51372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Font typeface="Arial"/>
              <a:buAutoNum type="arabicPeriod"/>
            </a:pPr>
            <a:r>
              <a:rPr lang="ru-RU" sz="2800" b="0" strike="noStrike" spc="-1">
                <a:solidFill>
                  <a:srgbClr val="FFFFFF"/>
                </a:solidFill>
                <a:latin typeface="SamsungOne 450C"/>
              </a:rPr>
              <a:t>Добавление информации о других городах</a:t>
            </a:r>
            <a:endParaRPr lang="ru-RU" sz="2800" b="0" strike="noStrike" spc="-1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tabLst>
                <a:tab pos="0" algn="l"/>
              </a:tabLst>
            </a:pPr>
            <a:endParaRPr lang="ru-RU" sz="28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Рисунок 4"/>
          <p:cNvPicPr/>
          <p:nvPr/>
        </p:nvPicPr>
        <p:blipFill>
          <a:blip r:embed="rId2"/>
          <a:stretch/>
        </p:blipFill>
        <p:spPr>
          <a:xfrm>
            <a:off x="4856040" y="3239280"/>
            <a:ext cx="2479320" cy="3790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</TotalTime>
  <Words>86</Words>
  <Application>Microsoft Office PowerPoint</Application>
  <PresentationFormat>Широкоэкранный</PresentationFormat>
  <Paragraphs>15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8</vt:i4>
      </vt:variant>
    </vt:vector>
  </HeadingPairs>
  <TitlesOfParts>
    <vt:vector size="18" baseType="lpstr">
      <vt:lpstr>Arial</vt:lpstr>
      <vt:lpstr>DejaVu Sans</vt:lpstr>
      <vt:lpstr>SamsungOne 450C</vt:lpstr>
      <vt:lpstr>SamsungOne 800C</vt:lpstr>
      <vt:lpstr>Symbol</vt:lpstr>
      <vt:lpstr>Times New Roman</vt:lpstr>
      <vt:lpstr>Wingdings</vt:lpstr>
      <vt:lpstr>Office Theme</vt:lpstr>
      <vt:lpstr>Office Theme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subject/>
  <dc:creator>Roman Lesovoy</dc:creator>
  <dc:description/>
  <cp:lastModifiedBy>Yaroslavtsev</cp:lastModifiedBy>
  <cp:revision>48</cp:revision>
  <dcterms:created xsi:type="dcterms:W3CDTF">2020-05-25T08:37:09Z</dcterms:created>
  <dcterms:modified xsi:type="dcterms:W3CDTF">2022-06-01T16:13:44Z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SCPROP">
    <vt:lpwstr>NSCCustomProperty</vt:lpwstr>
  </property>
  <property fmtid="{D5CDD505-2E9C-101B-9397-08002B2CF9AE}" pid="8" name="NSCPROP_SA">
    <vt:lpwstr>C:\Users\grebenkina.a\Downloads\SAMSUNG_IT_School_Presentation_Template_2020_PR (2).pptx</vt:lpwstr>
  </property>
  <property fmtid="{D5CDD505-2E9C-101B-9397-08002B2CF9AE}" pid="9" name="Notes">
    <vt:i4>0</vt:i4>
  </property>
  <property fmtid="{D5CDD505-2E9C-101B-9397-08002B2CF9AE}" pid="10" name="PresentationFormat">
    <vt:lpwstr>Широкоэкранный</vt:lpwstr>
  </property>
  <property fmtid="{D5CDD505-2E9C-101B-9397-08002B2CF9AE}" pid="11" name="ScaleCrop">
    <vt:bool>false</vt:bool>
  </property>
  <property fmtid="{D5CDD505-2E9C-101B-9397-08002B2CF9AE}" pid="12" name="ShareDoc">
    <vt:bool>false</vt:bool>
  </property>
  <property fmtid="{D5CDD505-2E9C-101B-9397-08002B2CF9AE}" pid="13" name="Slides">
    <vt:i4>8</vt:i4>
  </property>
</Properties>
</file>